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96" r:id="rId9"/>
    <p:sldId id="297" r:id="rId10"/>
    <p:sldId id="298" r:id="rId11"/>
    <p:sldId id="267" r:id="rId12"/>
    <p:sldId id="269" r:id="rId13"/>
    <p:sldId id="268" r:id="rId14"/>
    <p:sldId id="274" r:id="rId15"/>
    <p:sldId id="273" r:id="rId16"/>
    <p:sldId id="272" r:id="rId17"/>
    <p:sldId id="275" r:id="rId18"/>
    <p:sldId id="280" r:id="rId19"/>
    <p:sldId id="281" r:id="rId20"/>
    <p:sldId id="282" r:id="rId21"/>
    <p:sldId id="283" r:id="rId22"/>
    <p:sldId id="276" r:id="rId23"/>
    <p:sldId id="284" r:id="rId24"/>
    <p:sldId id="285" r:id="rId25"/>
    <p:sldId id="286" r:id="rId26"/>
    <p:sldId id="270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66" r:id="rId37"/>
    <p:sldId id="263" r:id="rId38"/>
    <p:sldId id="264" r:id="rId3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4660"/>
  </p:normalViewPr>
  <p:slideViewPr>
    <p:cSldViewPr snapToGrid="0">
      <p:cViewPr varScale="1">
        <p:scale>
          <a:sx n="89" d="100"/>
          <a:sy n="89" d="100"/>
        </p:scale>
        <p:origin x="52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07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03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264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50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0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327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26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2565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474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1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66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217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96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20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0933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dirty="0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43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B651E-ABE3-47BB-B44C-26F2F7953F77}" type="datetimeFigureOut">
              <a:rPr lang="th-TH" smtClean="0"/>
              <a:t>17/06/59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13CCD2-083C-4CBE-BE8F-0DE14037E684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967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764"/>
            <a:ext cx="12220752" cy="148023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075801" y="3023518"/>
            <a:ext cx="79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จัดทำโดย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นายจตุรงค์        โรจนวัฒนา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5551000473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นายเกษมสันต์   ยินดี		</a:t>
            </a:r>
            <a:r>
              <a:rPr lang="th-TH" sz="36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รหัสนักศึกษา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5551000994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3023196" y="4896534"/>
            <a:ext cx="630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อาจารย์ที่ปรึกษา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อ.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ดร.บุญช่วย ศรีธรรมศักดิ์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543908" y="1778027"/>
            <a:ext cx="69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กรณีศึกษาบริษัท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จำกัด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80" y="159578"/>
            <a:ext cx="4804791" cy="16226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0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48607" y="654277"/>
            <a:ext cx="2759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Model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9" y="1225456"/>
            <a:ext cx="9586013" cy="56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756" y="2668667"/>
            <a:ext cx="8955437" cy="367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915676" y="1720711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การเข้าสู่ระบบ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2367042"/>
            <a:ext cx="9369972" cy="44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00444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363041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8783627" y="359546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8702186" y="489525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8250138" y="6153714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6" y="3022713"/>
            <a:ext cx="4973829" cy="5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" y="5542817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" y="4242336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0" y="1863851"/>
            <a:ext cx="1666337" cy="2317723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0" name="กล่องข้อความ 6"/>
          <p:cNvSpPr txBox="1"/>
          <p:nvPr/>
        </p:nvSpPr>
        <p:spPr>
          <a:xfrm>
            <a:off x="3079730" y="2495308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>
            <a:off x="2536169" y="2936452"/>
            <a:ext cx="603849" cy="3415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โค้ง 24"/>
          <p:cNvSpPr/>
          <p:nvPr/>
        </p:nvSpPr>
        <p:spPr>
          <a:xfrm rot="16200000">
            <a:off x="8534567" y="36647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6" name="ลูกศรโค้ง 25"/>
          <p:cNvSpPr/>
          <p:nvPr/>
        </p:nvSpPr>
        <p:spPr>
          <a:xfrm rot="16200000">
            <a:off x="8411929" y="4917806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ลูกศรโค้ง 26"/>
          <p:cNvSpPr/>
          <p:nvPr/>
        </p:nvSpPr>
        <p:spPr>
          <a:xfrm rot="16200000">
            <a:off x="7974259" y="6177138"/>
            <a:ext cx="335238" cy="28838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836099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9" y="4416725"/>
            <a:ext cx="9449548" cy="2406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17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0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ทุกปี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" y="1304720"/>
            <a:ext cx="4117963" cy="43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3" y="1836098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71" y="4373809"/>
            <a:ext cx="9567392" cy="2448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9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41315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32898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16" y="4416724"/>
            <a:ext cx="9448400" cy="2410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รายปี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" y="1341314"/>
            <a:ext cx="11977449" cy="5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7" y="1922123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5" y="4398730"/>
            <a:ext cx="9567392" cy="2442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40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" y="242963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6"/>
          <p:cNvSpPr txBox="1"/>
          <p:nvPr/>
        </p:nvSpPr>
        <p:spPr>
          <a:xfrm>
            <a:off x="758349" y="1471689"/>
            <a:ext cx="42883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ความสำคัญ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วัตถุประสงค์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ขอบเขต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ของการศึกษา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ประโยชน์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ที่คาดว่าได้รับ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โครงสร้างการทำงานของระบบ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การออกแบบระบบ</a:t>
            </a: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กา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รทดสอบระบบ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สรุปและข้อเสนอแนะ</a:t>
            </a: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2" descr="http://www.wealth.co.th/images/wcampusimag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71" y="1036796"/>
            <a:ext cx="7915829" cy="603544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59690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หัวข้อที่นำเสนอ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35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90702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50" y="4388230"/>
            <a:ext cx="9567392" cy="243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9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32015" y="747004"/>
            <a:ext cx="573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การวิเคราะห์สินทรัพย์ทั้งหมด รายเดือน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" y="1317438"/>
            <a:ext cx="11977449" cy="519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915646"/>
            <a:ext cx="9567392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4" y="4398730"/>
            <a:ext cx="9574168" cy="2440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5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5"/>
            <a:ext cx="3945790" cy="3313781"/>
          </a:xfrm>
          <a:prstGeom prst="rect">
            <a:avLst/>
          </a:prstGeom>
        </p:spPr>
      </p:pic>
      <p:sp>
        <p:nvSpPr>
          <p:cNvPr id="7" name="ลูกศรซ้าย 6"/>
          <p:cNvSpPr/>
          <p:nvPr/>
        </p:nvSpPr>
        <p:spPr>
          <a:xfrm>
            <a:off x="8276540" y="3153103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0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72149" y="4513399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40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4584884"/>
            <a:ext cx="11934316" cy="501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" y="2925740"/>
            <a:ext cx="11934316" cy="111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7698"/>
            <a:ext cx="7656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5083088" y="2128707"/>
            <a:ext cx="6977702" cy="715089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สามารถเลือกให้แสดงสำหรับ ทุกปี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รายปี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และรายเดือน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725283" y="2954358"/>
            <a:ext cx="2812211" cy="43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ซ้าย 14"/>
          <p:cNvSpPr/>
          <p:nvPr/>
        </p:nvSpPr>
        <p:spPr>
          <a:xfrm rot="20013003">
            <a:off x="4583976" y="2899934"/>
            <a:ext cx="543464" cy="33643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725282" y="3583698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742533" y="4609041"/>
            <a:ext cx="2812211" cy="4358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>
            <a:off x="4546119" y="3810236"/>
            <a:ext cx="1863307" cy="13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563370" y="4826953"/>
            <a:ext cx="1492372" cy="573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6"/>
          <p:cNvSpPr txBox="1"/>
          <p:nvPr/>
        </p:nvSpPr>
        <p:spPr>
          <a:xfrm>
            <a:off x="6047117" y="5207250"/>
            <a:ext cx="6020168" cy="1634490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สามารถเลือกวิเคราะห์แต่ละสินทรัพย์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โดยต้องป้อนรหัสข้อมูลตามประเภทที่ต้องการวิเคราะห์ </a:t>
            </a:r>
          </a:p>
        </p:txBody>
      </p:sp>
    </p:spTree>
    <p:extLst>
      <p:ext uri="{BB962C8B-B14F-4D97-AF65-F5344CB8AC3E}">
        <p14:creationId xmlns:p14="http://schemas.microsoft.com/office/powerpoint/2010/main" val="2487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579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สำหรับลูกค้า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48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ตัวอย่างรูปแบบแผนภูมิวงกลม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Pie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3863"/>
            <a:ext cx="12192000" cy="4434137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1062099" y="2856203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8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366"/>
            <a:ext cx="12192000" cy="442663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9159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การวิเคราะห์แต่ละสินทรัพย์ สำหรับสินทรัพย์ โดยเลือกช่วงเวลาเป็น ทุกปี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352429" y="159224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032430" y="2881995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51403" y="4719542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45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การพยากรณ์สินทรัพย์ตามความต้องการของลูกค้า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7327925" y="4930286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การแสดงผลรูปแบบแผนภูมิ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ลูกศรขวา 20"/>
          <p:cNvSpPr/>
          <p:nvPr/>
        </p:nvSpPr>
        <p:spPr>
          <a:xfrm rot="5400000">
            <a:off x="8800605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6" y="2591406"/>
            <a:ext cx="4522784" cy="1331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2591406"/>
            <a:ext cx="4522784" cy="1327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1084605" y="4930286"/>
            <a:ext cx="373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รายการเลือกสำหรับ</a:t>
            </a:r>
          </a:p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การคำนวณสูตรการพยากรณ์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5400000">
            <a:off x="2612590" y="4285308"/>
            <a:ext cx="680955" cy="4307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7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16161"/>
            <a:ext cx="889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การพยากรณ์สินทรัพย์ทั้งหมด ตามสูตรการพยากรณ์แบบตรงไปตรงมา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กล่องข้อความ 6"/>
          <p:cNvSpPr txBox="1"/>
          <p:nvPr/>
        </p:nvSpPr>
        <p:spPr>
          <a:xfrm>
            <a:off x="369682" y="187884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071"/>
            <a:ext cx="12192000" cy="4427347"/>
          </a:xfrm>
          <a:prstGeom prst="rect">
            <a:avLst/>
          </a:prstGeom>
        </p:spPr>
      </p:pic>
      <p:sp>
        <p:nvSpPr>
          <p:cNvPr id="7" name="แผนผังลำดับงาน: กระบวนการ 6"/>
          <p:cNvSpPr/>
          <p:nvPr/>
        </p:nvSpPr>
        <p:spPr>
          <a:xfrm>
            <a:off x="10101532" y="2794958"/>
            <a:ext cx="2027208" cy="94890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4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ลูกศรซ้าย 6"/>
          <p:cNvSpPr/>
          <p:nvPr/>
        </p:nvSpPr>
        <p:spPr>
          <a:xfrm>
            <a:off x="8245009" y="3894082"/>
            <a:ext cx="1213945" cy="851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720711"/>
            <a:ext cx="702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การพยากรณ์แต่ละสินทรัพย์ตามความต้องการของลูกค้า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7" y="2535224"/>
            <a:ext cx="3945790" cy="3313782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4060029" y="5228501"/>
            <a:ext cx="3773186" cy="488731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7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ความสำคัญของการศึกษา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6" name="Picture 4" descr="http://www.cac.gov.jm/portal/images/blog/Analytics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74" y="295274"/>
            <a:ext cx="10117540" cy="58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gestis-immobilier.com/wp-content/uploads/2015/11/a098495138c697fa80f7192de9dc3e8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6" y="4015352"/>
            <a:ext cx="4481523" cy="299211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ore-for-small-business.com/image-files/sales-pl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65" y="3330505"/>
            <a:ext cx="5177883" cy="379126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wth-startup.com/wp-content/uploads/2016/04/risk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47" y="-246185"/>
            <a:ext cx="4329153" cy="41862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wixstatic.com/media/17806f_4abdfa581f3f499e87f608da445b5ebf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00" y="3100509"/>
            <a:ext cx="5827264" cy="42512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915676" y="1485169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การพยากรณ์แต่ละสินทรัพย์ตามความต้องการของ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 (ต่อ)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กล่องข้อความ 6"/>
          <p:cNvSpPr txBox="1"/>
          <p:nvPr/>
        </p:nvSpPr>
        <p:spPr>
          <a:xfrm>
            <a:off x="9849628" y="2098363"/>
            <a:ext cx="191270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เลือกการแสดงผล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รูปแบบแผนภูมิ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2099487"/>
            <a:ext cx="3337070" cy="982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42" y="2093462"/>
            <a:ext cx="3307015" cy="97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6"/>
          <p:cNvSpPr txBox="1"/>
          <p:nvPr/>
        </p:nvSpPr>
        <p:spPr>
          <a:xfrm>
            <a:off x="3999413" y="2124631"/>
            <a:ext cx="19062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รายการเลือก</a:t>
            </a:r>
          </a:p>
          <a:p>
            <a:pPr algn="ctr"/>
            <a:r>
              <a:rPr lang="th-TH" sz="29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สูตรการพยากรณ์</a:t>
            </a:r>
            <a:endParaRPr lang="en-US" sz="29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ลูกศรขวา 22"/>
          <p:cNvSpPr/>
          <p:nvPr/>
        </p:nvSpPr>
        <p:spPr>
          <a:xfrm>
            <a:off x="9416995" y="2456273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3355629"/>
            <a:ext cx="6111770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" y="5724497"/>
            <a:ext cx="6119390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ลูกศรขวา 12"/>
          <p:cNvSpPr/>
          <p:nvPr/>
        </p:nvSpPr>
        <p:spPr>
          <a:xfrm>
            <a:off x="3765503" y="2417899"/>
            <a:ext cx="477645" cy="321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285334" y="3392709"/>
            <a:ext cx="1958198" cy="3037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319840" y="5724497"/>
            <a:ext cx="1923692" cy="35695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6"/>
          <p:cNvSpPr txBox="1"/>
          <p:nvPr/>
        </p:nvSpPr>
        <p:spPr>
          <a:xfrm>
            <a:off x="6590606" y="4117695"/>
            <a:ext cx="5448501" cy="2145268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สามารถเลือกพยากรณ์แต่ละสินทรัพย์ โดยเลือก</a:t>
            </a:r>
          </a:p>
          <a:p>
            <a:r>
              <a:rPr lang="th-TH" sz="3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ประเภทข้อมูล คือ ประเภทลูกค้า หรือ ประเภทสินทรัพย์ โดยต้องกำหนดรายการเลือกประเภทข้อมูล ตามประเภทที่ต้องการ</a:t>
            </a:r>
          </a:p>
        </p:txBody>
      </p:sp>
      <p:cxnSp>
        <p:nvCxnSpPr>
          <p:cNvPr id="19" name="ตัวเชื่อมต่อตรง 18"/>
          <p:cNvCxnSpPr/>
          <p:nvPr/>
        </p:nvCxnSpPr>
        <p:spPr>
          <a:xfrm flipH="1">
            <a:off x="2881223" y="3696441"/>
            <a:ext cx="8626" cy="2028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ลูกศรขวา 23"/>
          <p:cNvSpPr/>
          <p:nvPr/>
        </p:nvSpPr>
        <p:spPr>
          <a:xfrm>
            <a:off x="2967488" y="5106838"/>
            <a:ext cx="3536830" cy="3536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1666520" y="724079"/>
            <a:ext cx="863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ตามสูตรการพยากรณ์แบบ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ตรงไปตรงมา</a:t>
            </a:r>
          </a:p>
        </p:txBody>
      </p:sp>
      <p:sp>
        <p:nvSpPr>
          <p:cNvPr id="8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010341" y="2650284"/>
            <a:ext cx="1836376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418565" y="1184996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สำหรับลูกค้า แบบนิติบุคคล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26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448"/>
            <a:ext cx="12192000" cy="4619552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การออกแบบระบบ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72381" y="2638101"/>
            <a:ext cx="1865710" cy="2838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6"/>
          <p:cNvSpPr txBox="1"/>
          <p:nvPr/>
        </p:nvSpPr>
        <p:spPr>
          <a:xfrm>
            <a:off x="1666520" y="724079"/>
            <a:ext cx="846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การพยากรณ์แต่ละ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 ตามสูตรการพยากรณ์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แบบปรับให้เรียบ</a:t>
            </a:r>
          </a:p>
        </p:txBody>
      </p:sp>
      <p:sp>
        <p:nvSpPr>
          <p:cNvPr id="12" name="กล่องข้อความ 6"/>
          <p:cNvSpPr txBox="1"/>
          <p:nvPr/>
        </p:nvSpPr>
        <p:spPr>
          <a:xfrm>
            <a:off x="418565" y="1639780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ตัวอย่างรูปแบบแผนภูมิเส้น (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Chart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กล่องข้อความ 6"/>
          <p:cNvSpPr txBox="1"/>
          <p:nvPr/>
        </p:nvSpPr>
        <p:spPr>
          <a:xfrm>
            <a:off x="418565" y="1184996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สำหรับสินทรัพย์ แบบหุ้น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แผนผังลำดับงาน: กระบวนการ 13"/>
          <p:cNvSpPr/>
          <p:nvPr/>
        </p:nvSpPr>
        <p:spPr>
          <a:xfrm>
            <a:off x="10127490" y="3053750"/>
            <a:ext cx="1975369" cy="86264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0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vViRuSs\Desktop\PProJectnal\graph jmeter\1000 คน 20 วิ 1 รอบ เครื่องเอม อู๋ ใช้ jmeter\ตัดเฉพาะ ตัวเลข analysis all เอามารวมกัน\analysis all\Graph results analysis all ภาพรวม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96" y="1683850"/>
            <a:ext cx="9989737" cy="503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รูปภาพ 9" descr="C:\Users\vViRuSs\Desktop\threads group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6" y="2143232"/>
            <a:ext cx="2546930" cy="1600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กล่องข้อความ 6"/>
          <p:cNvSpPr txBox="1"/>
          <p:nvPr/>
        </p:nvSpPr>
        <p:spPr>
          <a:xfrm>
            <a:off x="1632015" y="721564"/>
            <a:ext cx="840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 ในการวัดประสิทธิภาพมอดูลการวิเคราะห์</a:t>
            </a:r>
            <a:endParaRPr lang="th-TH" sz="36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9921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" y="180975"/>
            <a:ext cx="7338826" cy="59690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06136" y="15407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551579" y="691134"/>
            <a:ext cx="110049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การวัด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ประสิทธิภาพของระบบฐานข้อมูล ใน</a:t>
            </a:r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การทดสอบมอดูลการพยากรณ์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 descr="predictio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4" y="1492370"/>
            <a:ext cx="9422287" cy="5255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รูปภาพ 7" descr="C:\Users\vViRuSs\Desktop\threads group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" y="1604419"/>
            <a:ext cx="2570385" cy="168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 descr="prediction 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72" r="74373" b="955"/>
          <a:stretch/>
        </p:blipFill>
        <p:spPr bwMode="auto">
          <a:xfrm>
            <a:off x="245890" y="4516537"/>
            <a:ext cx="2611379" cy="212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6"/>
          <p:cNvSpPr txBox="1"/>
          <p:nvPr/>
        </p:nvSpPr>
        <p:spPr>
          <a:xfrm>
            <a:off x="972329" y="1373027"/>
            <a:ext cx="1128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ผลจากการทดสอบการวัดประสิทธิภาพของระบบฐานข้อมูล ในการทดสอบมอดูลการ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พยากรณ์ (ต่อ)</a:t>
            </a:r>
            <a:endParaRPr lang="th-TH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 descr="C:\Users\kasem\AppData\Local\Microsoft\Windows\INetCache\Content.Word\prediction 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91854"/>
            <a:ext cx="10976640" cy="105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33400" y="596900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การทดสอบระบบ (ต่อ)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400102" y="3050857"/>
            <a:ext cx="1018099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จำนวนผู้ใช้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(#Samples)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จำนวนผู้ใช้ที่ต้องการทำการ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ทดสอบ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3000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 </a:t>
            </a:r>
            <a:r>
              <a:rPr lang="th-TH" sz="3200" b="1" u="sng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(3 รอบ)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ตอบสนองเฉลี่ย 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Average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8453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ค่าเวลา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ตอบสนองต่ำสุด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162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เวลาตอบสนองสูงสุด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 10707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ค่าเวลาตอบสนอง ที่ร้อยละ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90 (90% Line) = 10110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วินาที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ค่าเบี่ยงเบนมาตรฐาน (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Std. Dev.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= 2683.81</a:t>
            </a:r>
          </a:p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เปอร์เซ็นต์ความคลาดเคลื่อน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(Error %) = 48.17 %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ค่าประมวลผลคำร้อง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ขอของฐานข้อมูล 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Throughput</a:t>
            </a:r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41.8 / sec</a:t>
            </a:r>
            <a:endParaRPr lang="th-TH" sz="3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21720" y="3994379"/>
            <a:ext cx="5846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๐ ค่าความเร็วในการเชื่อมต่อ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(KB/sec)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170.94 KB/sec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๐ </a:t>
            </a:r>
            <a:r>
              <a:rPr lang="th-TH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ค่ารับส่งข้อมูลเฉลี่ย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(Avg. Bytes) = 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4185.0 </a:t>
            </a:r>
            <a:r>
              <a:rPr lang="en-US" sz="3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Bytes</a:t>
            </a:r>
            <a:endParaRPr lang="th-TH" sz="3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hailifeproduct.com/uploads/3883/images/edit/123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17" y="3942767"/>
            <a:ext cx="6096000" cy="314325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533400" y="149763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06261" y="1995819"/>
            <a:ext cx="115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กรณีศึกษา บริษัท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เว็ลธ์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แมเนจเม้นท์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ซิสเท็ม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จำกัด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00807" y="2511583"/>
            <a:ext cx="1159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รู้ถึงการเปลี่ยนแปลงมูลค่าของสินทรัพย์ในรายปี หรือรายเดือน ทำให้ดำเนินการ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วิเคราะห์ และ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แจกแจงได้อย่างถูกต้อง สะดวก รวดเร็ว และมีประสิทธิภาพ ได้รู้ถึงพฤติกรรมของลูกค้าต่อสินทรัพย์ในรายปี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รายเดือน ได้ลดความเสี่ยงของลูกค้าจากข้อมูลสินทรัพย์ที่มีความไม่แน่นอน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ลดระยะเวลาการ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คาดการณ์ สินทรัพย์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ของลูกค้าในอนาคต และได้การพยากรณ์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การวิเคราะห์ความต้องการของลูกค้า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416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a.go.th/business/contents/images/text_editor/images/inves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84247"/>
            <a:ext cx="6510724" cy="450155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สรุปและข้อเสนอแนะ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600807" y="1505050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00807" y="2151381"/>
            <a:ext cx="1159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การวิเคราะห์สินทรัพย์ตามความต้องการของลูกค้า มีประสิทธิภาพมาก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ต้องมีคำนวณ และการ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แสดงผลค่าการวิเคราะห์สินทรัพย์ตามความต้องการของ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ลูกค้าให้มี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ความคลาดเคลื่อนน้อย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ที่สุด และเพื่อให้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ระบบตัดสินใจในการแนะนำพฤติกรรมลูกค้ากับทรัพย์สินในการลงทุนอย่างมีความแม่นยำ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5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90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84799" y="351368"/>
            <a:ext cx="4305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จบการนำเสนอ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4606653"/>
            <a:ext cx="1320800" cy="22752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กล่องข้อความ 6"/>
          <p:cNvSpPr txBox="1"/>
          <p:nvPr/>
        </p:nvSpPr>
        <p:spPr>
          <a:xfrm>
            <a:off x="7214430" y="5558461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ขอบคุณครับ</a:t>
            </a:r>
            <a:endParaRPr lang="th-TH" sz="8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21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วัตถุประสงค์ของการศึกษา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479309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กรณีศึกษา และวิเคราะห์ความต้องการสินทรัพย์ของลูกค้า</a:t>
            </a:r>
            <a:endParaRPr lang="th-TH" sz="3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185864"/>
            <a:ext cx="5837238" cy="1123811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33400" y="2487490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6"/>
          <p:cNvSpPr txBox="1"/>
          <p:nvPr/>
        </p:nvSpPr>
        <p:spPr>
          <a:xfrm>
            <a:off x="579245" y="3369899"/>
            <a:ext cx="63498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สามารถแจกแจงข้อมูล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1.1 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ระหว่างสินทรัพย์ต่อลูกค้าเป็นรายปี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ระหว่างลูกค้าต่อสินทรัพย์เป็นรายปี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http://www.bangkokgoodhome.com/images/main_1462861727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60" y="3019245"/>
            <a:ext cx="5118051" cy="293298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5837238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33400" y="596900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ขอบเขตของการศึกษา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กล่องข้อความ 6"/>
          <p:cNvSpPr txBox="1"/>
          <p:nvPr/>
        </p:nvSpPr>
        <p:spPr>
          <a:xfrm>
            <a:off x="1108869" y="1523686"/>
            <a:ext cx="100479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ระบบสามารถพยากรณ์ข้อมูลตามความต้องการของลูกค้าไม่รวมปัจจัยภายนอก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สินทรัพย์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ต่อลูกค้าเป็นรายปี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2.3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ต่อสินทรัพย์เป็นรายเดือน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2.4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ความเป็นไปได้ในอนาคต</a:t>
            </a:r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</a:p>
          <a:p>
            <a:r>
              <a:rPr lang="th-TH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ต่อสินทรัพย์เป็นรายปี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0" y="1924815"/>
            <a:ext cx="4974846" cy="485833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9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29" y="603547"/>
            <a:ext cx="4953682" cy="32999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3735827"/>
            <a:ext cx="3934379" cy="285126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61" y="3499004"/>
            <a:ext cx="4700302" cy="33589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954">
            <a:off x="-366825" y="931616"/>
            <a:ext cx="4206857" cy="269670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95274"/>
            <a:ext cx="7338826" cy="634657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629866" y="346101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ประโยชน์ที่คาดว่าจะได้รับ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64" y="124056"/>
            <a:ext cx="3650172" cy="365017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993">
            <a:off x="236389" y="3463335"/>
            <a:ext cx="2718420" cy="234996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4" y="5782702"/>
            <a:ext cx="5861969" cy="12404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344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1123811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301017"/>
            <a:ext cx="4406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68"/>
            <a:ext cx="12192000" cy="5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60" y="1215498"/>
            <a:ext cx="9587571" cy="5642502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1548607" y="654277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View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71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9" y="1225457"/>
            <a:ext cx="9573647" cy="5632543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93055"/>
            <a:ext cx="7338826" cy="60568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2192" y="93055"/>
            <a:ext cx="5128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โครงสร้างการทำงานของระบบ (ต่อ)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548607" y="654277"/>
            <a:ext cx="3363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ในส่วนของ </a:t>
            </a:r>
            <a:r>
              <a:rPr lang="en-US" sz="4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Controller</a:t>
            </a:r>
            <a:endParaRPr lang="th-TH" sz="4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19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่อ">
  <a:themeElements>
    <a:clrScheme name="น้ำเงินโทนอุ่น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ช่อ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ช่อ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1148</TotalTime>
  <Words>954</Words>
  <Application>Microsoft Office PowerPoint</Application>
  <PresentationFormat>แบบจอกว้าง</PresentationFormat>
  <Paragraphs>137</Paragraphs>
  <Slides>38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38</vt:i4>
      </vt:variant>
    </vt:vector>
  </HeadingPairs>
  <TitlesOfParts>
    <vt:vector size="44" baseType="lpstr">
      <vt:lpstr>Angsana New</vt:lpstr>
      <vt:lpstr>Arial</vt:lpstr>
      <vt:lpstr>Century Gothic</vt:lpstr>
      <vt:lpstr>DilleniaUPC</vt:lpstr>
      <vt:lpstr>Wingdings 3</vt:lpstr>
      <vt:lpstr>ช่อ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vViRuSs</dc:creator>
  <cp:lastModifiedBy>vViRuSs</cp:lastModifiedBy>
  <cp:revision>127</cp:revision>
  <dcterms:created xsi:type="dcterms:W3CDTF">2016-06-12T08:26:06Z</dcterms:created>
  <dcterms:modified xsi:type="dcterms:W3CDTF">2016-06-17T15:29:07Z</dcterms:modified>
</cp:coreProperties>
</file>